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990099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F8ED-487B-4003-9902-D18FD63916C9}" type="datetimeFigureOut">
              <a:rPr lang="de-DE" smtClean="0"/>
              <a:t>16.05.2017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9FCD-F7F0-4CC4-8EFC-8390D294C3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390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F8ED-487B-4003-9902-D18FD63916C9}" type="datetimeFigureOut">
              <a:rPr lang="de-DE" smtClean="0"/>
              <a:t>16.05.2017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9FCD-F7F0-4CC4-8EFC-8390D294C3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7983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F8ED-487B-4003-9902-D18FD63916C9}" type="datetimeFigureOut">
              <a:rPr lang="de-DE" smtClean="0"/>
              <a:t>16.05.2017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9FCD-F7F0-4CC4-8EFC-8390D294C3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7512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F8ED-487B-4003-9902-D18FD63916C9}" type="datetimeFigureOut">
              <a:rPr lang="de-DE" smtClean="0"/>
              <a:t>16.05.2017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9FCD-F7F0-4CC4-8EFC-8390D294C3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6359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F8ED-487B-4003-9902-D18FD63916C9}" type="datetimeFigureOut">
              <a:rPr lang="de-DE" smtClean="0"/>
              <a:t>16.05.2017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9FCD-F7F0-4CC4-8EFC-8390D294C3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612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F8ED-487B-4003-9902-D18FD63916C9}" type="datetimeFigureOut">
              <a:rPr lang="de-DE" smtClean="0"/>
              <a:t>16.05.2017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9FCD-F7F0-4CC4-8EFC-8390D294C3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9243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F8ED-487B-4003-9902-D18FD63916C9}" type="datetimeFigureOut">
              <a:rPr lang="de-DE" smtClean="0"/>
              <a:t>16.05.2017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9FCD-F7F0-4CC4-8EFC-8390D294C3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2238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F8ED-487B-4003-9902-D18FD63916C9}" type="datetimeFigureOut">
              <a:rPr lang="de-DE" smtClean="0"/>
              <a:t>16.05.2017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9FCD-F7F0-4CC4-8EFC-8390D294C3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075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F8ED-487B-4003-9902-D18FD63916C9}" type="datetimeFigureOut">
              <a:rPr lang="de-DE" smtClean="0"/>
              <a:t>16.05.2017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9FCD-F7F0-4CC4-8EFC-8390D294C3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5704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F8ED-487B-4003-9902-D18FD63916C9}" type="datetimeFigureOut">
              <a:rPr lang="de-DE" smtClean="0"/>
              <a:t>16.05.2017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9FCD-F7F0-4CC4-8EFC-8390D294C3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2764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F8ED-487B-4003-9902-D18FD63916C9}" type="datetimeFigureOut">
              <a:rPr lang="de-DE" smtClean="0"/>
              <a:t>16.05.2017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9FCD-F7F0-4CC4-8EFC-8390D294C3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5736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5F8ED-487B-4003-9902-D18FD63916C9}" type="datetimeFigureOut">
              <a:rPr lang="de-DE" smtClean="0"/>
              <a:t>16.05.2017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49FCD-F7F0-4CC4-8EFC-8390D294C3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8901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246083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de-DE" dirty="0">
                <a:solidFill>
                  <a:srgbClr val="C00000"/>
                </a:solidFill>
                <a:latin typeface="Britannic Bold" panose="020B0903060703020204" pitchFamily="34" charset="0"/>
              </a:rPr>
              <a:t>Welcome </a:t>
            </a:r>
            <a:br>
              <a:rPr lang="de-DE" dirty="0">
                <a:solidFill>
                  <a:srgbClr val="C00000"/>
                </a:solidFill>
                <a:latin typeface="Britannic Bold" panose="020B0903060703020204" pitchFamily="34" charset="0"/>
              </a:rPr>
            </a:br>
            <a:r>
              <a:rPr lang="de-DE" dirty="0" err="1">
                <a:solidFill>
                  <a:srgbClr val="C00000"/>
                </a:solidFill>
                <a:latin typeface="Britannic Bold" panose="020B0903060703020204" pitchFamily="34" charset="0"/>
              </a:rPr>
              <a:t>to</a:t>
            </a:r>
            <a:r>
              <a:rPr lang="de-DE" dirty="0">
                <a:solidFill>
                  <a:srgbClr val="C00000"/>
                </a:solidFill>
                <a:latin typeface="Britannic Bold" panose="020B0903060703020204" pitchFamily="34" charset="0"/>
              </a:rPr>
              <a:t> </a:t>
            </a:r>
            <a:br>
              <a:rPr lang="de-DE" dirty="0">
                <a:solidFill>
                  <a:srgbClr val="C00000"/>
                </a:solidFill>
                <a:latin typeface="Britannic Bold" panose="020B0903060703020204" pitchFamily="34" charset="0"/>
              </a:rPr>
            </a:br>
            <a:r>
              <a:rPr lang="de-DE" dirty="0">
                <a:solidFill>
                  <a:srgbClr val="C00000"/>
                </a:solidFill>
                <a:latin typeface="Britannic Bold" panose="020B0903060703020204" pitchFamily="34" charset="0"/>
              </a:rPr>
              <a:t>Y7 international</a:t>
            </a:r>
            <a:br>
              <a:rPr lang="de-DE" dirty="0">
                <a:solidFill>
                  <a:srgbClr val="C00000"/>
                </a:solidFill>
                <a:latin typeface="Britannic Bold" panose="020B0903060703020204" pitchFamily="34" charset="0"/>
              </a:rPr>
            </a:br>
            <a:r>
              <a:rPr lang="de-DE" dirty="0">
                <a:solidFill>
                  <a:srgbClr val="C00000"/>
                </a:solidFill>
                <a:latin typeface="Britannic Bold" panose="020B0903060703020204" pitchFamily="34" charset="0"/>
              </a:rPr>
              <a:t> Assembly</a:t>
            </a:r>
          </a:p>
        </p:txBody>
      </p:sp>
      <p:sp>
        <p:nvSpPr>
          <p:cNvPr id="4" name="Rahmen 3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430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46785" y="2698451"/>
            <a:ext cx="6162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 err="1">
                <a:solidFill>
                  <a:srgbClr val="C00000"/>
                </a:solidFill>
                <a:latin typeface="Britannic Bold" panose="020B0903060703020204" pitchFamily="34" charset="0"/>
              </a:rPr>
              <a:t>Virtue</a:t>
            </a:r>
            <a:r>
              <a:rPr lang="de-DE" sz="5400" dirty="0">
                <a:solidFill>
                  <a:srgbClr val="00B050"/>
                </a:solidFill>
                <a:latin typeface="Britannic Bold" panose="020B0903060703020204" pitchFamily="34" charset="0"/>
              </a:rPr>
              <a:t>/ </a:t>
            </a:r>
            <a:r>
              <a:rPr lang="de-DE" sz="5400" dirty="0" err="1">
                <a:solidFill>
                  <a:srgbClr val="00B050"/>
                </a:solidFill>
                <a:latin typeface="Britannic Bold" panose="020B0903060703020204" pitchFamily="34" charset="0"/>
              </a:rPr>
              <a:t>Confidence</a:t>
            </a:r>
            <a:r>
              <a:rPr lang="de-DE" sz="5400" dirty="0">
                <a:solidFill>
                  <a:srgbClr val="00B050"/>
                </a:solidFill>
                <a:latin typeface="Britannic Bold" panose="020B0903060703020204" pitchFamily="34" charset="0"/>
              </a:rPr>
              <a:t> </a:t>
            </a:r>
          </a:p>
        </p:txBody>
      </p:sp>
      <p:sp>
        <p:nvSpPr>
          <p:cNvPr id="3" name="Rahmen 2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676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0010233" y="4673462"/>
            <a:ext cx="1619250" cy="107632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833978" y="4944924"/>
            <a:ext cx="1619250" cy="1076325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62516" y="1136431"/>
            <a:ext cx="1619250" cy="1076325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9114" y="755374"/>
            <a:ext cx="1714748" cy="1139803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2744279" y="2136338"/>
            <a:ext cx="67034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solidFill>
                  <a:srgbClr val="FFC000"/>
                </a:solidFill>
                <a:latin typeface="Britannic Bold" panose="020B0903060703020204" pitchFamily="34" charset="0"/>
              </a:rPr>
              <a:t>          Student </a:t>
            </a:r>
          </a:p>
          <a:p>
            <a:r>
              <a:rPr lang="de-DE" sz="5400" dirty="0">
                <a:solidFill>
                  <a:srgbClr val="FFC000"/>
                </a:solidFill>
                <a:latin typeface="Britannic Bold" panose="020B0903060703020204" pitchFamily="34" charset="0"/>
              </a:rPr>
              <a:t>              </a:t>
            </a:r>
            <a:r>
              <a:rPr lang="de-DE" sz="5400" dirty="0" err="1">
                <a:solidFill>
                  <a:srgbClr val="FFC000"/>
                </a:solidFill>
                <a:latin typeface="Britannic Bold" panose="020B0903060703020204" pitchFamily="34" charset="0"/>
              </a:rPr>
              <a:t>of</a:t>
            </a:r>
            <a:r>
              <a:rPr lang="de-DE" sz="5400" dirty="0">
                <a:solidFill>
                  <a:srgbClr val="FFC000"/>
                </a:solidFill>
                <a:latin typeface="Britannic Bold" panose="020B0903060703020204" pitchFamily="34" charset="0"/>
              </a:rPr>
              <a:t> </a:t>
            </a:r>
          </a:p>
          <a:p>
            <a:r>
              <a:rPr lang="de-DE" sz="5400" dirty="0">
                <a:solidFill>
                  <a:srgbClr val="FFC000"/>
                </a:solidFill>
                <a:latin typeface="Britannic Bold" panose="020B0903060703020204" pitchFamily="34" charset="0"/>
              </a:rPr>
              <a:t>          </a:t>
            </a:r>
            <a:r>
              <a:rPr lang="de-DE" sz="5400" dirty="0" err="1">
                <a:solidFill>
                  <a:srgbClr val="FFC000"/>
                </a:solidFill>
                <a:latin typeface="Britannic Bold" panose="020B0903060703020204" pitchFamily="34" charset="0"/>
              </a:rPr>
              <a:t>the</a:t>
            </a:r>
            <a:r>
              <a:rPr lang="de-DE" sz="5400" dirty="0">
                <a:solidFill>
                  <a:srgbClr val="FFC000"/>
                </a:solidFill>
                <a:latin typeface="Britannic Bold" panose="020B0903060703020204" pitchFamily="34" charset="0"/>
              </a:rPr>
              <a:t> </a:t>
            </a:r>
            <a:r>
              <a:rPr lang="de-DE" sz="5400" dirty="0" err="1">
                <a:solidFill>
                  <a:srgbClr val="FFC000"/>
                </a:solidFill>
                <a:latin typeface="Britannic Bold" panose="020B0903060703020204" pitchFamily="34" charset="0"/>
              </a:rPr>
              <a:t>week</a:t>
            </a:r>
            <a:endParaRPr lang="de-DE" sz="5400" dirty="0">
              <a:solidFill>
                <a:srgbClr val="FFC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Rahmen 2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15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989522" y="2850227"/>
            <a:ext cx="76767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 err="1">
                <a:solidFill>
                  <a:srgbClr val="0070C0"/>
                </a:solidFill>
                <a:latin typeface="Britannic Bold" panose="020B0903060703020204" pitchFamily="34" charset="0"/>
              </a:rPr>
              <a:t>Anouncements</a:t>
            </a:r>
            <a:endParaRPr lang="de-DE" sz="5400" dirty="0">
              <a:solidFill>
                <a:srgbClr val="0070C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Rahmen 2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9907" y="1218048"/>
            <a:ext cx="2093844" cy="209384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624453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246242" y="2413337"/>
            <a:ext cx="56777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dirty="0" err="1">
                <a:solidFill>
                  <a:srgbClr val="FF3399"/>
                </a:solidFill>
                <a:latin typeface="Britannic Bold" panose="020B0903060703020204" pitchFamily="34" charset="0"/>
              </a:rPr>
              <a:t>Birthdays</a:t>
            </a:r>
            <a:endParaRPr lang="de-DE" sz="6000" dirty="0">
              <a:solidFill>
                <a:srgbClr val="FF3399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Rahmen 2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925" y="2921168"/>
            <a:ext cx="3028950" cy="3000375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6834" y="884790"/>
            <a:ext cx="2247900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990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347868">
            <a:off x="1033953" y="1007839"/>
            <a:ext cx="2411327" cy="1805481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2650436" y="1910579"/>
            <a:ext cx="95415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solidFill>
                  <a:srgbClr val="FF6600"/>
                </a:solidFill>
                <a:latin typeface="Britannic Bold" panose="020B0903060703020204" pitchFamily="34" charset="0"/>
              </a:rPr>
              <a:t>        </a:t>
            </a:r>
            <a:r>
              <a:rPr lang="de-DE" sz="5400" dirty="0" err="1">
                <a:solidFill>
                  <a:srgbClr val="FF6600"/>
                </a:solidFill>
                <a:latin typeface="Britannic Bold" panose="020B0903060703020204" pitchFamily="34" charset="0"/>
              </a:rPr>
              <a:t>Thank</a:t>
            </a:r>
            <a:r>
              <a:rPr lang="de-DE" sz="5400" dirty="0">
                <a:solidFill>
                  <a:srgbClr val="FF6600"/>
                </a:solidFill>
                <a:latin typeface="Britannic Bold" panose="020B0903060703020204" pitchFamily="34" charset="0"/>
              </a:rPr>
              <a:t> </a:t>
            </a:r>
            <a:r>
              <a:rPr lang="de-DE" sz="5400" dirty="0" err="1">
                <a:solidFill>
                  <a:srgbClr val="FF6600"/>
                </a:solidFill>
                <a:latin typeface="Britannic Bold" panose="020B0903060703020204" pitchFamily="34" charset="0"/>
              </a:rPr>
              <a:t>you</a:t>
            </a:r>
            <a:r>
              <a:rPr lang="de-DE" sz="5400" dirty="0">
                <a:solidFill>
                  <a:srgbClr val="FF6600"/>
                </a:solidFill>
                <a:latin typeface="Britannic Bold" panose="020B0903060703020204" pitchFamily="34" charset="0"/>
              </a:rPr>
              <a:t> </a:t>
            </a:r>
          </a:p>
          <a:p>
            <a:r>
              <a:rPr lang="de-DE" sz="5400" dirty="0">
                <a:solidFill>
                  <a:srgbClr val="FF6600"/>
                </a:solidFill>
                <a:latin typeface="Britannic Bold" panose="020B0903060703020204" pitchFamily="34" charset="0"/>
              </a:rPr>
              <a:t>              </a:t>
            </a:r>
            <a:r>
              <a:rPr lang="de-DE" sz="5400" dirty="0" err="1">
                <a:solidFill>
                  <a:srgbClr val="FF6600"/>
                </a:solidFill>
                <a:latin typeface="Britannic Bold" panose="020B0903060703020204" pitchFamily="34" charset="0"/>
              </a:rPr>
              <a:t>for</a:t>
            </a:r>
            <a:r>
              <a:rPr lang="de-DE" sz="5400" dirty="0">
                <a:solidFill>
                  <a:srgbClr val="FF6600"/>
                </a:solidFill>
                <a:latin typeface="Britannic Bold" panose="020B0903060703020204" pitchFamily="34" charset="0"/>
              </a:rPr>
              <a:t> </a:t>
            </a:r>
          </a:p>
          <a:p>
            <a:r>
              <a:rPr lang="de-DE" sz="5400" dirty="0" err="1">
                <a:solidFill>
                  <a:srgbClr val="FF6600"/>
                </a:solidFill>
                <a:latin typeface="Britannic Bold" panose="020B0903060703020204" pitchFamily="34" charset="0"/>
              </a:rPr>
              <a:t>listening</a:t>
            </a:r>
            <a:r>
              <a:rPr lang="de-DE" sz="5400" dirty="0">
                <a:solidFill>
                  <a:srgbClr val="FF6600"/>
                </a:solidFill>
                <a:latin typeface="Britannic Bold" panose="020B0903060703020204" pitchFamily="34" charset="0"/>
              </a:rPr>
              <a:t> </a:t>
            </a:r>
            <a:r>
              <a:rPr lang="de-DE" sz="5400" dirty="0" err="1">
                <a:solidFill>
                  <a:srgbClr val="FF6600"/>
                </a:solidFill>
                <a:latin typeface="Britannic Bold" panose="020B0903060703020204" pitchFamily="34" charset="0"/>
              </a:rPr>
              <a:t>and</a:t>
            </a:r>
            <a:r>
              <a:rPr lang="de-DE" sz="5400" dirty="0">
                <a:solidFill>
                  <a:srgbClr val="FF6600"/>
                </a:solidFill>
                <a:latin typeface="Britannic Bold" panose="020B0903060703020204" pitchFamily="34" charset="0"/>
              </a:rPr>
              <a:t> </a:t>
            </a:r>
            <a:r>
              <a:rPr lang="de-DE" sz="5400" dirty="0" err="1">
                <a:solidFill>
                  <a:srgbClr val="FF6600"/>
                </a:solidFill>
                <a:latin typeface="Britannic Bold" panose="020B0903060703020204" pitchFamily="34" charset="0"/>
              </a:rPr>
              <a:t>watching</a:t>
            </a:r>
            <a:endParaRPr lang="de-DE" sz="5400" dirty="0">
              <a:solidFill>
                <a:srgbClr val="FF660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Rahmen 2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033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Breitbild</PresentationFormat>
  <Paragraphs>10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Britannic Bold</vt:lpstr>
      <vt:lpstr>Calibri</vt:lpstr>
      <vt:lpstr>Calibri Light</vt:lpstr>
      <vt:lpstr>Office</vt:lpstr>
      <vt:lpstr>Welcome  to  Y7 international  Assembly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Y7 international  assemly</dc:title>
  <dc:creator>Fabienne Boos</dc:creator>
  <cp:lastModifiedBy>Fabienne Boos</cp:lastModifiedBy>
  <cp:revision>4</cp:revision>
  <dcterms:created xsi:type="dcterms:W3CDTF">2017-05-16T11:19:47Z</dcterms:created>
  <dcterms:modified xsi:type="dcterms:W3CDTF">2017-05-16T12:19:34Z</dcterms:modified>
</cp:coreProperties>
</file>