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Helvetica Neue" panose="020B060402020202020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8980865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3002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rot="-1847926">
            <a:off x="1366301" y="1984750"/>
            <a:ext cx="1911822" cy="5242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>
                <a:latin typeface="Helvetica Neue"/>
                <a:ea typeface="Helvetica Neue"/>
                <a:cs typeface="Helvetica Neue"/>
                <a:sym typeface="Helvetica Neue"/>
              </a:rPr>
              <a:t>Place Picture Here</a:t>
            </a:r>
          </a:p>
        </p:txBody>
      </p:sp>
      <p:sp>
        <p:nvSpPr>
          <p:cNvPr id="38" name="Shape 38"/>
          <p:cNvSpPr txBox="1"/>
          <p:nvPr/>
        </p:nvSpPr>
        <p:spPr>
          <a:xfrm>
            <a:off x="899200" y="636300"/>
            <a:ext cx="519599" cy="33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sz="800" dirty="0"/>
          </a:p>
        </p:txBody>
      </p:sp>
      <p:sp>
        <p:nvSpPr>
          <p:cNvPr id="39" name="Shape 39"/>
          <p:cNvSpPr txBox="1"/>
          <p:nvPr/>
        </p:nvSpPr>
        <p:spPr>
          <a:xfrm>
            <a:off x="5944773" y="629542"/>
            <a:ext cx="1685999" cy="35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dirty="0">
                <a:latin typeface="Helvetica Neue"/>
                <a:ea typeface="Helvetica Neue"/>
                <a:cs typeface="Helvetica Neue"/>
                <a:sym typeface="Helvetica Neue"/>
              </a:rPr>
              <a:t>HenryWasTaken</a:t>
            </a:r>
          </a:p>
        </p:txBody>
      </p:sp>
      <p:sp>
        <p:nvSpPr>
          <p:cNvPr id="40" name="Shape 40"/>
          <p:cNvSpPr txBox="1"/>
          <p:nvPr/>
        </p:nvSpPr>
        <p:spPr>
          <a:xfrm>
            <a:off x="6057975" y="3919342"/>
            <a:ext cx="2128799" cy="24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900" dirty="0">
                <a:solidFill>
                  <a:srgbClr val="1C458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Pewdiepie, Markiplier and 15 others</a:t>
            </a:r>
          </a:p>
        </p:txBody>
      </p:sp>
      <p:sp>
        <p:nvSpPr>
          <p:cNvPr id="41" name="Shape 41"/>
          <p:cNvSpPr txBox="1"/>
          <p:nvPr/>
        </p:nvSpPr>
        <p:spPr>
          <a:xfrm>
            <a:off x="5553075" y="4067175"/>
            <a:ext cx="2709899" cy="52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900" dirty="0">
                <a:latin typeface="Helvetica Neue"/>
                <a:ea typeface="Helvetica Neue"/>
                <a:cs typeface="Helvetica Neue"/>
                <a:sym typeface="Helvetica Neue"/>
              </a:rPr>
              <a:t>I look so happy but I’m so tired!!! #sport #baseball.</a:t>
            </a:r>
          </a:p>
        </p:txBody>
      </p:sp>
      <p:sp>
        <p:nvSpPr>
          <p:cNvPr id="42" name="Shape 42"/>
          <p:cNvSpPr txBox="1"/>
          <p:nvPr/>
        </p:nvSpPr>
        <p:spPr>
          <a:xfrm rot="-1847926">
            <a:off x="5841326" y="1967962"/>
            <a:ext cx="1911822" cy="5242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dirty="0">
                <a:latin typeface="Helvetica Neue"/>
                <a:ea typeface="Helvetica Neue"/>
                <a:cs typeface="Helvetica Neue"/>
                <a:sym typeface="Helvetica Neue"/>
              </a:rPr>
              <a:t>Place Picture Here</a:t>
            </a:r>
          </a:p>
        </p:txBody>
      </p:sp>
      <p:sp>
        <p:nvSpPr>
          <p:cNvPr id="43" name="Shape 43"/>
          <p:cNvSpPr txBox="1"/>
          <p:nvPr/>
        </p:nvSpPr>
        <p:spPr>
          <a:xfrm>
            <a:off x="5374225" y="619512"/>
            <a:ext cx="519599" cy="33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800" dirty="0"/>
              <a:t>Profile Pic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174" y="672354"/>
            <a:ext cx="354867" cy="35486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4225" y="1027221"/>
            <a:ext cx="2812549" cy="289212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29</Words>
  <Application>Microsoft Office PowerPoint</Application>
  <PresentationFormat>On-screen Show (16:9)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simple-light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Elizabeth Thuringer</dc:creator>
  <cp:lastModifiedBy>PhongVu</cp:lastModifiedBy>
  <cp:revision>12</cp:revision>
  <dcterms:modified xsi:type="dcterms:W3CDTF">2017-05-15T06:59:36Z</dcterms:modified>
</cp:coreProperties>
</file>