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4/16/18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DE6F46-BECB-4523-9259-D15E055D4E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8587" y="1387984"/>
            <a:ext cx="8915399" cy="810316"/>
          </a:xfrm>
        </p:spPr>
        <p:txBody>
          <a:bodyPr>
            <a:normAutofit/>
          </a:bodyPr>
          <a:lstStyle/>
          <a:p>
            <a:r>
              <a:rPr lang="en-US" sz="4400" dirty="0"/>
              <a:t>Modern VS Industrial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D032AAE-7428-4D96-88DE-B46C43657D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704491" y="261701"/>
            <a:ext cx="8915399" cy="1126283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COTTON</a:t>
            </a:r>
          </a:p>
        </p:txBody>
      </p:sp>
      <p:pic>
        <p:nvPicPr>
          <p:cNvPr id="7" name="Picture 4" descr="Image result for cotton child labour">
            <a:extLst>
              <a:ext uri="{FF2B5EF4-FFF2-40B4-BE49-F238E27FC236}">
                <a16:creationId xmlns:a16="http://schemas.microsoft.com/office/drawing/2014/main" xmlns="" id="{FE3969B4-3659-46CC-BD14-60208E36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318" y="2699041"/>
            <a:ext cx="6068796" cy="39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CFE536-49AF-4887-8168-A7374DFE2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372" y="685391"/>
            <a:ext cx="8911687" cy="1280890"/>
          </a:xfrm>
        </p:spPr>
        <p:txBody>
          <a:bodyPr/>
          <a:lstStyle/>
          <a:p>
            <a:r>
              <a:rPr lang="en-US" dirty="0"/>
              <a:t>Child Labor of Cotton. (Present)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2DFDFB-568F-4D6C-AAD2-44124AD57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515" y="1462355"/>
            <a:ext cx="8915400" cy="3777622"/>
          </a:xfrm>
        </p:spPr>
        <p:txBody>
          <a:bodyPr/>
          <a:lstStyle/>
          <a:p>
            <a:r>
              <a:rPr lang="en-US" dirty="0"/>
              <a:t>Children from the ages 11 -15 are forced by the </a:t>
            </a:r>
            <a:r>
              <a:rPr lang="en-US" b="1" dirty="0"/>
              <a:t>Government </a:t>
            </a:r>
            <a:r>
              <a:rPr lang="en-US" dirty="0"/>
              <a:t>to</a:t>
            </a:r>
            <a:r>
              <a:rPr lang="en-US" b="1" dirty="0"/>
              <a:t> </a:t>
            </a:r>
            <a:r>
              <a:rPr lang="en-US" dirty="0"/>
              <a:t>work. Estimated about 170 million children around the world are forced into child labor.</a:t>
            </a:r>
          </a:p>
          <a:p>
            <a:r>
              <a:rPr lang="en-US" b="1" dirty="0"/>
              <a:t> </a:t>
            </a:r>
            <a:r>
              <a:rPr lang="en-US" dirty="0"/>
              <a:t>Children are exposed to harmful pesticides and herbicides at their working environment for at least </a:t>
            </a:r>
            <a:r>
              <a:rPr lang="en-US" dirty="0" smtClean="0"/>
              <a:t>8-12</a:t>
            </a:r>
            <a:r>
              <a:rPr lang="en-US" dirty="0" smtClean="0"/>
              <a:t> </a:t>
            </a:r>
            <a:r>
              <a:rPr lang="en-US" dirty="0"/>
              <a:t>hours a day</a:t>
            </a:r>
            <a:r>
              <a:rPr lang="en-US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14" y="3181533"/>
            <a:ext cx="5916903" cy="3273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29" y="2930548"/>
            <a:ext cx="5282774" cy="352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0827" y="624110"/>
            <a:ext cx="8911687" cy="1280890"/>
          </a:xfrm>
        </p:spPr>
        <p:txBody>
          <a:bodyPr/>
          <a:lstStyle/>
          <a:p>
            <a:r>
              <a:rPr lang="en-US" dirty="0" smtClean="0"/>
              <a:t>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66" y="1534354"/>
            <a:ext cx="8915400" cy="3777622"/>
          </a:xfrm>
        </p:spPr>
        <p:txBody>
          <a:bodyPr/>
          <a:lstStyle/>
          <a:p>
            <a:r>
              <a:rPr lang="en-US" dirty="0"/>
              <a:t>Worker’s maximum wage per day is less than 1 dollar despite of supporting ¼ of their families.</a:t>
            </a:r>
          </a:p>
          <a:p>
            <a:r>
              <a:rPr lang="en-US" dirty="0"/>
              <a:t>The main producers of cotton are Uzbekistan, Egypt, Pakistan, China, India, America, Turkey and Brazil. </a:t>
            </a:r>
          </a:p>
          <a:p>
            <a:r>
              <a:rPr lang="en-US" dirty="0"/>
              <a:t>The World Bank is funding child labor in Uzbekistan.</a:t>
            </a:r>
          </a:p>
          <a:p>
            <a:r>
              <a:rPr lang="en-US" dirty="0"/>
              <a:t>Workers have to carry 75-100 kg of cotton and load them onto trucks.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66" y="1774119"/>
            <a:ext cx="2733333" cy="411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93" y="4305300"/>
            <a:ext cx="85090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9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BF810-B6A8-425D-A8F0-3EA6329DB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854" y="584826"/>
            <a:ext cx="8911687" cy="1280890"/>
          </a:xfrm>
        </p:spPr>
        <p:txBody>
          <a:bodyPr/>
          <a:lstStyle/>
          <a:p>
            <a:pPr algn="ctr"/>
            <a:r>
              <a:rPr lang="en-US" dirty="0" smtClean="0"/>
              <a:t>Similarity then and now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ED74BB-85E8-400E-81B7-D667662D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424" y="2309647"/>
            <a:ext cx="10390918" cy="1973941"/>
          </a:xfrm>
        </p:spPr>
        <p:txBody>
          <a:bodyPr/>
          <a:lstStyle/>
          <a:p>
            <a:r>
              <a:rPr lang="en-US" sz="1800" dirty="0"/>
              <a:t>-Both are either paid less or not paid at all</a:t>
            </a:r>
          </a:p>
          <a:p>
            <a:r>
              <a:rPr lang="en-US" sz="1800" dirty="0" smtClean="0"/>
              <a:t>-Targeted at poor </a:t>
            </a:r>
            <a:r>
              <a:rPr lang="en-US" sz="1800" dirty="0"/>
              <a:t>people/children</a:t>
            </a:r>
          </a:p>
          <a:p>
            <a:r>
              <a:rPr lang="en-US" sz="1800" dirty="0" smtClean="0"/>
              <a:t>-Working in dangerous conditions, </a:t>
            </a:r>
            <a:r>
              <a:rPr lang="en-US" sz="1800" dirty="0"/>
              <a:t>can lead to injury or even </a:t>
            </a:r>
            <a:r>
              <a:rPr lang="en-US" sz="1800" dirty="0" smtClean="0"/>
              <a:t>death.</a:t>
            </a:r>
          </a:p>
          <a:p>
            <a:r>
              <a:rPr lang="en-US" sz="1800" dirty="0" smtClean="0"/>
              <a:t>-Laws that protect children are neglected or hidden by the government and factory/mill owners.</a:t>
            </a:r>
          </a:p>
          <a:p>
            <a:r>
              <a:rPr lang="en-US" sz="1800" dirty="0" smtClean="0"/>
              <a:t>- No medical care provided 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1026" name="Picture 2" descr="Image result for cotton industrial revolution">
            <a:extLst>
              <a:ext uri="{FF2B5EF4-FFF2-40B4-BE49-F238E27FC236}">
                <a16:creationId xmlns:a16="http://schemas.microsoft.com/office/drawing/2014/main" xmlns="" id="{623E8A9A-A435-4657-88D3-8743E060E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6" y="3517486"/>
            <a:ext cx="4450514" cy="318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487" y="2897723"/>
            <a:ext cx="6188106" cy="367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5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8E81C-E86C-40C6-B83F-80C8E968D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31944" y="612958"/>
            <a:ext cx="8911687" cy="1280890"/>
          </a:xfrm>
        </p:spPr>
        <p:txBody>
          <a:bodyPr/>
          <a:lstStyle/>
          <a:p>
            <a:pPr algn="ctr"/>
            <a:r>
              <a:rPr lang="en-US" dirty="0"/>
              <a:t>Differences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D440DFD-8D9E-47FD-A563-F79CBB14C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8117" y="3812803"/>
            <a:ext cx="7620832" cy="576262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/>
              <a:t>Children are exposed </a:t>
            </a:r>
            <a:r>
              <a:rPr lang="en-US" dirty="0" smtClean="0"/>
              <a:t>to harmful pesticides and herbicides.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There are big organizations standing up against child labor in the cotton industry.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Children today are force by the government to do labor work they have no options.</a:t>
            </a:r>
            <a:endParaRPr lang="en-US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29" y="4100934"/>
            <a:ext cx="5039096" cy="2626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771" y="3660448"/>
            <a:ext cx="5021994" cy="306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765</TotalTime>
  <Words>223</Words>
  <Application>Microsoft Macintosh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Century Gothic</vt:lpstr>
      <vt:lpstr>Wingdings 3</vt:lpstr>
      <vt:lpstr>Arial</vt:lpstr>
      <vt:lpstr>Wisp</vt:lpstr>
      <vt:lpstr>Modern VS Industrial revolution</vt:lpstr>
      <vt:lpstr>Child Labor of Cotton. (Present)</vt:lpstr>
      <vt:lpstr>Present</vt:lpstr>
      <vt:lpstr>Similarity then and now</vt:lpstr>
      <vt:lpstr>Differences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VS Industrial revolution</dc:title>
  <dc:creator>Windows User</dc:creator>
  <cp:lastModifiedBy>Microsoft Office User</cp:lastModifiedBy>
  <cp:revision>16</cp:revision>
  <dcterms:created xsi:type="dcterms:W3CDTF">2018-04-10T01:41:19Z</dcterms:created>
  <dcterms:modified xsi:type="dcterms:W3CDTF">2018-04-17T01:55:03Z</dcterms:modified>
</cp:coreProperties>
</file>