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9" r:id="rId4"/>
    <p:sldId id="258" r:id="rId5"/>
    <p:sldId id="260" r:id="rId6"/>
    <p:sldId id="261" r:id="rId7"/>
    <p:sldId id="264" r:id="rId8"/>
    <p:sldId id="262" r:id="rId9"/>
    <p:sldId id="263" r:id="rId10"/>
    <p:sldId id="268" r:id="rId11"/>
    <p:sldId id="26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7" orient="horz" pos="2500" userDrawn="1">
          <p15:clr>
            <a:srgbClr val="A4A3A4"/>
          </p15:clr>
        </p15:guide>
        <p15:guide id="8" pos="49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AB69"/>
    <a:srgbClr val="F7F1E4"/>
    <a:srgbClr val="B8D3E8"/>
    <a:srgbClr val="197DCE"/>
    <a:srgbClr val="BC7FBB"/>
    <a:srgbClr val="7FC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84E427A-3D55-4303-BF80-6455036E1DE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6" autoAdjust="0"/>
    <p:restoredTop sz="94291" autoAdjust="0"/>
  </p:normalViewPr>
  <p:slideViewPr>
    <p:cSldViewPr snapToGrid="0" showGuides="1">
      <p:cViewPr varScale="1">
        <p:scale>
          <a:sx n="73" d="100"/>
          <a:sy n="73" d="100"/>
        </p:scale>
        <p:origin x="618" y="78"/>
      </p:cViewPr>
      <p:guideLst>
        <p:guide pos="3840"/>
        <p:guide orient="horz" pos="2500"/>
        <p:guide pos="49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3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A881C1-8C61-4672-8156-FF7F0687BB24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5F2183-7583-4658-A96A-EC5439D03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1657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0EB3D-2307-4317-8A1D-B47FA45245F0}" type="datetimeFigureOut">
              <a:rPr lang="ru-RU" smtClean="0"/>
              <a:t>27.03.2019</a:t>
            </a:fld>
            <a:endParaRPr lang="ru-R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78A92-0141-4330-8F3E-FAADFAC238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8887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6">
            <a:extLst>
              <a:ext uri="{FF2B5EF4-FFF2-40B4-BE49-F238E27FC236}">
                <a16:creationId xmlns:a16="http://schemas.microsoft.com/office/drawing/2014/main" id="{E013E669-E15F-4096-81CC-6637C4A9F9E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12235" y="1680191"/>
            <a:ext cx="4367531" cy="3244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 b="1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20XX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7021" y="2107415"/>
            <a:ext cx="10117959" cy="228135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</a:t>
            </a:r>
            <a:r>
              <a:rPr lang="ru-RU" dirty="0"/>
              <a:t/>
            </a:r>
            <a:br>
              <a:rPr lang="ru-RU" dirty="0"/>
            </a:br>
            <a:r>
              <a:rPr lang="en-US" dirty="0"/>
              <a:t>TITLE</a:t>
            </a:r>
            <a:endParaRPr lang="ru-RU" dirty="0"/>
          </a:p>
        </p:txBody>
      </p:sp>
      <p:sp>
        <p:nvSpPr>
          <p:cNvPr id="23" name="Text Placeholder 26">
            <a:extLst>
              <a:ext uri="{FF2B5EF4-FFF2-40B4-BE49-F238E27FC236}">
                <a16:creationId xmlns:a16="http://schemas.microsoft.com/office/drawing/2014/main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12235" y="1333943"/>
            <a:ext cx="4367531" cy="3244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3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Month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2A3D73F7-77EC-4576-B541-20C032F462D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050857" y="4720037"/>
            <a:ext cx="10090287" cy="1101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500" b="0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Tagline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91BBC0-FAFE-4A57-9925-6182B74C4CB1}"/>
              </a:ext>
            </a:extLst>
          </p:cNvPr>
          <p:cNvSpPr/>
          <p:nvPr userDrawn="1"/>
        </p:nvSpPr>
        <p:spPr>
          <a:xfrm>
            <a:off x="4879848" y="4453465"/>
            <a:ext cx="2432304" cy="64008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6819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DAC5403-E1D0-4032-A9FE-410B2982643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46C517-01CF-4924-81A5-DAD4CE0BFA6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6" name="Text Placeholder 26">
            <a:extLst>
              <a:ext uri="{FF2B5EF4-FFF2-40B4-BE49-F238E27FC236}">
                <a16:creationId xmlns:a16="http://schemas.microsoft.com/office/drawing/2014/main" id="{82190F1B-1701-4806-870F-8FC7F32FE4A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12235" y="4222968"/>
            <a:ext cx="4367531" cy="4745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5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+7 678-555-0128</a:t>
            </a:r>
          </a:p>
        </p:txBody>
      </p:sp>
      <p:sp>
        <p:nvSpPr>
          <p:cNvPr id="18" name="Text Placeholder 26">
            <a:extLst>
              <a:ext uri="{FF2B5EF4-FFF2-40B4-BE49-F238E27FC236}">
                <a16:creationId xmlns:a16="http://schemas.microsoft.com/office/drawing/2014/main" id="{972B7F81-5409-42D9-B44C-88D9CBD9BA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12235" y="3927698"/>
            <a:ext cx="4367531" cy="28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Phone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FAA54554-5CE2-43AD-979D-F095482C49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0857" y="2655074"/>
            <a:ext cx="10090287" cy="6066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500" b="0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Alexander </a:t>
            </a:r>
            <a:r>
              <a:rPr lang="en-US" dirty="0" err="1"/>
              <a:t>Martensson</a:t>
            </a:r>
            <a:endParaRPr lang="en-US" dirty="0"/>
          </a:p>
        </p:txBody>
      </p:sp>
      <p:sp>
        <p:nvSpPr>
          <p:cNvPr id="20" name="Text Placeholder 26">
            <a:extLst>
              <a:ext uri="{FF2B5EF4-FFF2-40B4-BE49-F238E27FC236}">
                <a16:creationId xmlns:a16="http://schemas.microsoft.com/office/drawing/2014/main" id="{A1D8F0C1-128A-435B-8585-F0B32496EC7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135722" y="5230723"/>
            <a:ext cx="5920556" cy="4745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5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martensson@example.com</a:t>
            </a:r>
          </a:p>
        </p:txBody>
      </p:sp>
      <p:sp>
        <p:nvSpPr>
          <p:cNvPr id="22" name="Text Placeholder 26">
            <a:extLst>
              <a:ext uri="{FF2B5EF4-FFF2-40B4-BE49-F238E27FC236}">
                <a16:creationId xmlns:a16="http://schemas.microsoft.com/office/drawing/2014/main" id="{90B48E8B-E525-4852-9167-5281C64B1C3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912235" y="4929014"/>
            <a:ext cx="4367531" cy="28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Email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0C5EB90F-1ADD-412B-9044-2CC607B78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0856" y="993494"/>
            <a:ext cx="10104124" cy="151735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  <a:endParaRPr lang="ru-RU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40A1271-E1E7-40AB-9552-9B4249544008}"/>
              </a:ext>
            </a:extLst>
          </p:cNvPr>
          <p:cNvSpPr/>
          <p:nvPr userDrawn="1"/>
        </p:nvSpPr>
        <p:spPr>
          <a:xfrm>
            <a:off x="3156204" y="2421953"/>
            <a:ext cx="5879592" cy="64008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1178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DAC5403-E1D0-4032-A9FE-410B2982643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46C517-01CF-4924-81A5-DAD4CE0BFA6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70000"/>
                </a:schemeClr>
              </a:gs>
              <a:gs pos="100000">
                <a:schemeClr val="accent3">
                  <a:alpha val="7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7021" y="2107415"/>
            <a:ext cx="10117959" cy="228135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</a:t>
            </a:r>
            <a:r>
              <a:rPr lang="ru-RU" dirty="0"/>
              <a:t/>
            </a:r>
            <a:br>
              <a:rPr lang="ru-RU" dirty="0"/>
            </a:br>
            <a:r>
              <a:rPr lang="en-US" dirty="0"/>
              <a:t>TITLE</a:t>
            </a:r>
            <a:endParaRPr lang="ru-RU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91BBC0-FAFE-4A57-9925-6182B74C4CB1}"/>
              </a:ext>
            </a:extLst>
          </p:cNvPr>
          <p:cNvSpPr/>
          <p:nvPr userDrawn="1"/>
        </p:nvSpPr>
        <p:spPr>
          <a:xfrm>
            <a:off x="4879848" y="4453465"/>
            <a:ext cx="2432304" cy="64008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8214E67-DE9D-42F7-B713-798383BBD1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7021" y="4720036"/>
            <a:ext cx="10117959" cy="11018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lang="en-US" sz="3500" b="0" i="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553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</a:extLst>
          </p:cNvPr>
          <p:cNvSpPr/>
          <p:nvPr userDrawn="1"/>
        </p:nvSpPr>
        <p:spPr>
          <a:xfrm>
            <a:off x="915026" y="1747488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1B00995-C0FC-4EC6-A9B0-828FB28FC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1A54DF2-9EE6-43F7-A586-88CA6C624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114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</a:extLst>
          </p:cNvPr>
          <p:cNvSpPr/>
          <p:nvPr userDrawn="1"/>
        </p:nvSpPr>
        <p:spPr>
          <a:xfrm>
            <a:off x="915026" y="1747488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1A54DF2-9EE6-43F7-A586-88CA6C624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122F4F2-F130-4DBE-B244-1D59BBE5CD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D4CE5575-876A-4335-83ED-6B346DA1B4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035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</a:extLst>
          </p:cNvPr>
          <p:cNvSpPr/>
          <p:nvPr userDrawn="1"/>
        </p:nvSpPr>
        <p:spPr>
          <a:xfrm>
            <a:off x="915026" y="1747488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1A54DF2-9EE6-43F7-A586-88CA6C624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1F82F6E-10E8-4A58-9655-E18D14D790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40863"/>
            <a:ext cx="5157787" cy="66421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C2F6C18E-5BCB-42EF-9310-5BD6E011DF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BA2923F-D123-40C6-A193-B86D683D5B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40863"/>
            <a:ext cx="5183188" cy="6642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8305C175-94AC-44DD-9321-0A8DBDF22D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98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</a:extLst>
          </p:cNvPr>
          <p:cNvSpPr/>
          <p:nvPr userDrawn="1"/>
        </p:nvSpPr>
        <p:spPr>
          <a:xfrm>
            <a:off x="915026" y="2105709"/>
            <a:ext cx="374904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C3E675-6E45-4A81-AEA3-D36388222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E4B599D-7641-40C1-8DAE-110A36403C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77592"/>
            <a:ext cx="3932237" cy="36913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09FEF38-E3A7-4527-97CB-AF528BAEB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457200"/>
            <a:ext cx="6172200" cy="54086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9474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</a:extLst>
          </p:cNvPr>
          <p:cNvSpPr/>
          <p:nvPr userDrawn="1"/>
        </p:nvSpPr>
        <p:spPr>
          <a:xfrm>
            <a:off x="915026" y="2105709"/>
            <a:ext cx="374904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C3E675-6E45-4A81-AEA3-D36388222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E4B599D-7641-40C1-8DAE-110A36403C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77592"/>
            <a:ext cx="3932237" cy="36913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1B69B4CE-EB2F-46CF-9A80-64E44E5E95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307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3F74C5-9ADD-4AE3-BCA5-88726CC2A1A3}"/>
              </a:ext>
            </a:extLst>
          </p:cNvPr>
          <p:cNvSpPr/>
          <p:nvPr userDrawn="1"/>
        </p:nvSpPr>
        <p:spPr>
          <a:xfrm>
            <a:off x="4312920" y="1667974"/>
            <a:ext cx="356616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2B3756-19E0-4B2F-B1D5-7664E0B38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3200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6306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7629"/>
            <a:ext cx="10515600" cy="1325563"/>
          </a:xfrm>
          <a:prstGeom prst="rect">
            <a:avLst/>
          </a:prstGeom>
        </p:spPr>
        <p:txBody>
          <a:bodyPr lIns="0" r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HOW TO USE THIS TEMPLATE</a:t>
            </a:r>
            <a:endParaRPr lang="ru-RU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3F74C5-9ADD-4AE3-BCA5-88726CC2A1A3}"/>
              </a:ext>
            </a:extLst>
          </p:cNvPr>
          <p:cNvSpPr/>
          <p:nvPr userDrawn="1"/>
        </p:nvSpPr>
        <p:spPr>
          <a:xfrm>
            <a:off x="2017776" y="1667974"/>
            <a:ext cx="8156448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31" name="Text Placeholder 21">
            <a:extLst>
              <a:ext uri="{FF2B5EF4-FFF2-40B4-BE49-F238E27FC236}">
                <a16:creationId xmlns:a16="http://schemas.microsoft.com/office/drawing/2014/main" id="{10000CCD-6AFF-4E65-8858-5502306E58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5578" y="1960171"/>
            <a:ext cx="882686" cy="1092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80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1</a:t>
            </a:r>
            <a:endParaRPr lang="ru-RU" dirty="0"/>
          </a:p>
        </p:txBody>
      </p:sp>
      <p:sp>
        <p:nvSpPr>
          <p:cNvPr id="32" name="Text Placeholder 24">
            <a:extLst>
              <a:ext uri="{FF2B5EF4-FFF2-40B4-BE49-F238E27FC236}">
                <a16:creationId xmlns:a16="http://schemas.microsoft.com/office/drawing/2014/main" id="{D5D777E5-98F6-416A-8D23-3399269D85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42535" y="1984171"/>
            <a:ext cx="3103110" cy="10323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30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C979BADF-99B5-4C91-AAE5-FC2C4DBEDE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20642" y="1960171"/>
            <a:ext cx="882686" cy="1092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80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2</a:t>
            </a:r>
            <a:endParaRPr lang="ru-RU" dirty="0"/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6706F6A2-1599-4D73-9288-3ECEACDDCAE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77939" y="1984171"/>
            <a:ext cx="2243918" cy="10323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30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BAE5E245-1702-4722-895D-0808BB0A86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06755" y="1977950"/>
            <a:ext cx="882686" cy="1092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80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3</a:t>
            </a:r>
            <a:endParaRPr lang="ru-RU" dirty="0"/>
          </a:p>
        </p:txBody>
      </p:sp>
      <p:sp>
        <p:nvSpPr>
          <p:cNvPr id="36" name="Text Placeholder 24">
            <a:extLst>
              <a:ext uri="{FF2B5EF4-FFF2-40B4-BE49-F238E27FC236}">
                <a16:creationId xmlns:a16="http://schemas.microsoft.com/office/drawing/2014/main" id="{3701E665-3CED-413C-BAC6-CE003B1494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564052" y="2001950"/>
            <a:ext cx="2959116" cy="10323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30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7" name="Text Placeholder 24">
            <a:extLst>
              <a:ext uri="{FF2B5EF4-FFF2-40B4-BE49-F238E27FC236}">
                <a16:creationId xmlns:a16="http://schemas.microsoft.com/office/drawing/2014/main" id="{E01406B4-D44B-4D1E-91F3-D87541EAD4C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20059" y="3103993"/>
            <a:ext cx="1698625" cy="800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id="{9AAD5CF9-9A59-4C5F-8C29-B92AD601211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718684" y="3103993"/>
            <a:ext cx="1698625" cy="800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9" name="Text Placeholder 24">
            <a:extLst>
              <a:ext uri="{FF2B5EF4-FFF2-40B4-BE49-F238E27FC236}">
                <a16:creationId xmlns:a16="http://schemas.microsoft.com/office/drawing/2014/main" id="{C6725172-65CC-4645-B23F-E77886468F3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3" y="3103993"/>
            <a:ext cx="2599197" cy="800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:a16="http://schemas.microsoft.com/office/drawing/2014/main" id="{0EA5E6CA-5C78-4B75-BA22-59750E7D450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76955" y="3102450"/>
            <a:ext cx="3726423" cy="800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Text Placeholder 24">
            <a:extLst>
              <a:ext uri="{FF2B5EF4-FFF2-40B4-BE49-F238E27FC236}">
                <a16:creationId xmlns:a16="http://schemas.microsoft.com/office/drawing/2014/main" id="{E1C61752-F57C-4FBF-93F3-06F43CCA43C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657040" y="5751926"/>
            <a:ext cx="8877920" cy="4704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2" name="Text Placeholder 24">
            <a:extLst>
              <a:ext uri="{FF2B5EF4-FFF2-40B4-BE49-F238E27FC236}">
                <a16:creationId xmlns:a16="http://schemas.microsoft.com/office/drawing/2014/main" id="{E0232175-FB97-4039-8136-B9DD27441C0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794791" y="5070254"/>
            <a:ext cx="2599199" cy="800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id="{6E5262C3-0603-403F-AB36-FB4EB9FC7BC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890713" y="5070254"/>
            <a:ext cx="3712665" cy="800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4" name="Picture Placeholder 12">
            <a:extLst>
              <a:ext uri="{FF2B5EF4-FFF2-40B4-BE49-F238E27FC236}">
                <a16:creationId xmlns:a16="http://schemas.microsoft.com/office/drawing/2014/main" id="{D2FBACFC-8B68-4A37-95A4-26BE5A23D759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020058" y="3976866"/>
            <a:ext cx="3273552" cy="161848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sp>
        <p:nvSpPr>
          <p:cNvPr id="46" name="Picture Placeholder 12">
            <a:extLst>
              <a:ext uri="{FF2B5EF4-FFF2-40B4-BE49-F238E27FC236}">
                <a16:creationId xmlns:a16="http://schemas.microsoft.com/office/drawing/2014/main" id="{5A6A36C6-8489-4333-927A-141D8F98AE50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2" y="4041034"/>
            <a:ext cx="2599199" cy="896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sp>
        <p:nvSpPr>
          <p:cNvPr id="47" name="Picture Placeholder 9">
            <a:extLst>
              <a:ext uri="{FF2B5EF4-FFF2-40B4-BE49-F238E27FC236}">
                <a16:creationId xmlns:a16="http://schemas.microsoft.com/office/drawing/2014/main" id="{BB2DF986-C446-4302-9099-B1512AD5D8C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4041034"/>
            <a:ext cx="2599200" cy="8964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389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</a:extLst>
          </p:cNvPr>
          <p:cNvSpPr/>
          <p:nvPr userDrawn="1"/>
        </p:nvSpPr>
        <p:spPr>
          <a:xfrm>
            <a:off x="129540" y="3410712"/>
            <a:ext cx="11932920" cy="3319272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48000"/>
                </a:schemeClr>
              </a:gs>
              <a:gs pos="99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981036"/>
            <a:ext cx="10515600" cy="782638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SLIDE</a:t>
            </a:r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</a:extLst>
          </p:cNvPr>
          <p:cNvSpPr/>
          <p:nvPr userDrawn="1"/>
        </p:nvSpPr>
        <p:spPr>
          <a:xfrm>
            <a:off x="4070604" y="4804366"/>
            <a:ext cx="4050792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4F6DD4A-6071-4D11-ABDB-28EA5AC871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42478"/>
            <a:ext cx="10515600" cy="4590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lang="en-US" sz="230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3477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</a:extLst>
          </p:cNvPr>
          <p:cNvSpPr/>
          <p:nvPr userDrawn="1"/>
        </p:nvSpPr>
        <p:spPr>
          <a:xfrm>
            <a:off x="129540" y="128016"/>
            <a:ext cx="685800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1169256"/>
            <a:ext cx="5285914" cy="782638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TEXT LAYOUT 1</a:t>
            </a:r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028AD4F5-2320-4533-9EC4-9832091E65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1248" y="2136036"/>
            <a:ext cx="5285914" cy="8570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300">
                <a:solidFill>
                  <a:schemeClr val="bg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</a:extLst>
          </p:cNvPr>
          <p:cNvSpPr/>
          <p:nvPr userDrawn="1"/>
        </p:nvSpPr>
        <p:spPr>
          <a:xfrm>
            <a:off x="915026" y="1992586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302F0820-F94A-40EF-B3BE-26CD0CB551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199" y="3100269"/>
            <a:ext cx="5288963" cy="2588637"/>
          </a:xfrm>
          <a:prstGeom prst="rect">
            <a:avLst/>
          </a:prstGeom>
        </p:spPr>
        <p:txBody>
          <a:bodyPr lIns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1395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</a:extLst>
          </p:cNvPr>
          <p:cNvSpPr/>
          <p:nvPr userDrawn="1"/>
        </p:nvSpPr>
        <p:spPr>
          <a:xfrm>
            <a:off x="129540" y="128016"/>
            <a:ext cx="11932920" cy="3319272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1093460"/>
            <a:ext cx="5320386" cy="782638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TEXT LAYOUT 2</a:t>
            </a:r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028AD4F5-2320-4533-9EC4-9832091E65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1248" y="2060240"/>
            <a:ext cx="5320386" cy="8825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300">
                <a:solidFill>
                  <a:schemeClr val="bg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</a:extLst>
          </p:cNvPr>
          <p:cNvSpPr/>
          <p:nvPr userDrawn="1"/>
        </p:nvSpPr>
        <p:spPr>
          <a:xfrm>
            <a:off x="914693" y="1916790"/>
            <a:ext cx="4500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4B6CBCCA-9781-462D-AF43-C6AAE3D1AA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17897" y="1125545"/>
            <a:ext cx="4707842" cy="1849304"/>
          </a:xfrm>
          <a:prstGeom prst="rect">
            <a:avLst/>
          </a:prstGeo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9193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ec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3373955-AB5B-4186-8098-9DBA0AB265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59649" y="2738211"/>
            <a:ext cx="4183650" cy="4543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1 title</a:t>
            </a:r>
          </a:p>
        </p:txBody>
      </p:sp>
      <p:sp>
        <p:nvSpPr>
          <p:cNvPr id="9" name="Text Placeholder 26">
            <a:extLst>
              <a:ext uri="{FF2B5EF4-FFF2-40B4-BE49-F238E27FC236}">
                <a16:creationId xmlns:a16="http://schemas.microsoft.com/office/drawing/2014/main" id="{B534F865-65DF-4129-9CE5-414E2493757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1" y="1835244"/>
            <a:ext cx="10515599" cy="629105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ctr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3A3472E-32B4-4CAD-B5D0-420AA3FB4CE3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627121" y="2738211"/>
            <a:ext cx="4183650" cy="4543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2 title</a:t>
            </a:r>
          </a:p>
        </p:txBody>
      </p:sp>
      <p:sp>
        <p:nvSpPr>
          <p:cNvPr id="11" name="Text Placeholder 26">
            <a:extLst>
              <a:ext uri="{FF2B5EF4-FFF2-40B4-BE49-F238E27FC236}">
                <a16:creationId xmlns:a16="http://schemas.microsoft.com/office/drawing/2014/main" id="{1AEED068-3EA0-4BF4-875C-02473E9EB0C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59649" y="3428501"/>
            <a:ext cx="4365625" cy="2333625"/>
          </a:xfrm>
          <a:prstGeom prst="rect">
            <a:avLst/>
          </a:prstGeo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26">
            <a:extLst>
              <a:ext uri="{FF2B5EF4-FFF2-40B4-BE49-F238E27FC236}">
                <a16:creationId xmlns:a16="http://schemas.microsoft.com/office/drawing/2014/main" id="{3590B9DA-A2DF-4AE1-9A98-C7B84F48C3A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627121" y="3428501"/>
            <a:ext cx="4365625" cy="2333625"/>
          </a:xfrm>
          <a:prstGeom prst="rect">
            <a:avLst/>
          </a:prstGeo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7629"/>
            <a:ext cx="10515600" cy="1325563"/>
          </a:xfrm>
          <a:prstGeom prst="rect">
            <a:avLst/>
          </a:prstGeom>
        </p:spPr>
        <p:txBody>
          <a:bodyPr lIns="0" r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COMPARISON</a:t>
            </a:r>
            <a:endParaRPr lang="ru-RU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3F74C5-9ADD-4AE3-BCA5-88726CC2A1A3}"/>
              </a:ext>
            </a:extLst>
          </p:cNvPr>
          <p:cNvSpPr/>
          <p:nvPr userDrawn="1"/>
        </p:nvSpPr>
        <p:spPr>
          <a:xfrm>
            <a:off x="4111752" y="1667974"/>
            <a:ext cx="3968496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64ACA68-1C2C-4C4D-9CB4-1C8BF3E03F57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0372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9" name="Text Placeholder 26">
            <a:extLst>
              <a:ext uri="{FF2B5EF4-FFF2-40B4-BE49-F238E27FC236}">
                <a16:creationId xmlns:a16="http://schemas.microsoft.com/office/drawing/2014/main" id="{B534F865-65DF-4129-9CE5-414E2493757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1248" y="3359239"/>
            <a:ext cx="4357688" cy="2252574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2081624"/>
            <a:ext cx="4357688" cy="1325563"/>
          </a:xfrm>
          <a:prstGeom prst="rect">
            <a:avLst/>
          </a:prstGeom>
        </p:spPr>
        <p:txBody>
          <a:bodyPr lIns="0" rIns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CHART SLIDE</a:t>
            </a:r>
            <a:endParaRPr lang="ru-RU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3F74C5-9ADD-4AE3-BCA5-88726CC2A1A3}"/>
              </a:ext>
            </a:extLst>
          </p:cNvPr>
          <p:cNvSpPr/>
          <p:nvPr userDrawn="1"/>
        </p:nvSpPr>
        <p:spPr>
          <a:xfrm>
            <a:off x="911877" y="3191969"/>
            <a:ext cx="3968496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6" name="Chart Placeholder 18">
            <a:extLst>
              <a:ext uri="{FF2B5EF4-FFF2-40B4-BE49-F238E27FC236}">
                <a16:creationId xmlns:a16="http://schemas.microsoft.com/office/drawing/2014/main" id="{BE9C98A7-B145-402E-BADA-CE785E3BA996}"/>
              </a:ext>
            </a:extLst>
          </p:cNvPr>
          <p:cNvSpPr>
            <a:spLocks noGrp="1"/>
          </p:cNvSpPr>
          <p:nvPr>
            <p:ph type="chart" sz="quarter" idx="32"/>
          </p:nvPr>
        </p:nvSpPr>
        <p:spPr>
          <a:xfrm>
            <a:off x="6981371" y="1246188"/>
            <a:ext cx="4284663" cy="436562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ru-RU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4ACA68-1C2C-4C4D-9CB4-1C8BF3E03F57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5342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9" name="Text Placeholder 26">
            <a:extLst>
              <a:ext uri="{FF2B5EF4-FFF2-40B4-BE49-F238E27FC236}">
                <a16:creationId xmlns:a16="http://schemas.microsoft.com/office/drawing/2014/main" id="{B534F865-65DF-4129-9CE5-414E2493757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83563" y="3359239"/>
            <a:ext cx="2596896" cy="2252574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62" y="1757774"/>
            <a:ext cx="2669859" cy="1325563"/>
          </a:xfrm>
          <a:prstGeom prst="rect">
            <a:avLst/>
          </a:prstGeom>
        </p:spPr>
        <p:txBody>
          <a:bodyPr lIns="0" rIns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TABLE SLIDE</a:t>
            </a:r>
            <a:endParaRPr lang="ru-RU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3F74C5-9ADD-4AE3-BCA5-88726CC2A1A3}"/>
              </a:ext>
            </a:extLst>
          </p:cNvPr>
          <p:cNvSpPr/>
          <p:nvPr userDrawn="1"/>
        </p:nvSpPr>
        <p:spPr>
          <a:xfrm>
            <a:off x="4486233" y="1692544"/>
            <a:ext cx="2670091" cy="45719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1947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</a:extLst>
          </p:cNvPr>
          <p:cNvSpPr/>
          <p:nvPr userDrawn="1"/>
        </p:nvSpPr>
        <p:spPr>
          <a:xfrm>
            <a:off x="129540" y="128016"/>
            <a:ext cx="11932920" cy="2368296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4" name="Text Placeholder 26">
            <a:extLst>
              <a:ext uri="{FF2B5EF4-FFF2-40B4-BE49-F238E27FC236}">
                <a16:creationId xmlns:a16="http://schemas.microsoft.com/office/drawing/2014/main" id="{B33A3032-1037-4342-827F-CF13499782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1" y="1835244"/>
            <a:ext cx="10515599" cy="629105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ctr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D6F6A17-AFDC-40C7-9D63-50FA052A16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7629"/>
            <a:ext cx="10515600" cy="1325563"/>
          </a:xfrm>
          <a:prstGeom prst="rect">
            <a:avLst/>
          </a:prstGeom>
        </p:spPr>
        <p:txBody>
          <a:bodyPr lIns="0" r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BIG IMAGE SLIDE</a:t>
            </a:r>
            <a:endParaRPr lang="ru-RU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668B9DC-C6AF-45D4-BBA3-A5EF781EAB7F}"/>
              </a:ext>
            </a:extLst>
          </p:cNvPr>
          <p:cNvSpPr/>
          <p:nvPr userDrawn="1"/>
        </p:nvSpPr>
        <p:spPr>
          <a:xfrm>
            <a:off x="3759708" y="1667974"/>
            <a:ext cx="4672584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1272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8873"/>
            <a:ext cx="10515600" cy="1325563"/>
          </a:xfrm>
          <a:prstGeom prst="rect">
            <a:avLst/>
          </a:prstGeom>
        </p:spPr>
        <p:txBody>
          <a:bodyPr lIns="0" r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VIDEO SLIDE</a:t>
            </a:r>
            <a:endParaRPr lang="ru-RU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6" name="Media Placeholder 7">
            <a:extLst>
              <a:ext uri="{FF2B5EF4-FFF2-40B4-BE49-F238E27FC236}">
                <a16:creationId xmlns:a16="http://schemas.microsoft.com/office/drawing/2014/main" id="{A11F77F4-4B16-4503-B9B6-AE22C686E3E3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1395984" y="1497770"/>
            <a:ext cx="9400032" cy="42153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smtClean="0"/>
              <a:t>Click icon to add media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9738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5097E-EB08-4475-9112-275B84027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21279" y="6118484"/>
            <a:ext cx="549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n-lt"/>
              </a:defRPr>
            </a:lvl1pPr>
          </a:lstStyle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1C2DC0-7E13-4A66-9F9B-371BA9C6E4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1184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F296578-6D40-435B-861E-0904DDC10B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18484"/>
            <a:ext cx="3398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ADD A FOOTER</a:t>
            </a:r>
            <a:endParaRPr lang="ru-RU" dirty="0"/>
          </a:p>
        </p:txBody>
      </p:sp>
      <p:pic>
        <p:nvPicPr>
          <p:cNvPr id="8" name="Picture 2" descr="Related image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86" y="130629"/>
            <a:ext cx="11916228" cy="657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99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7" r:id="rId2"/>
    <p:sldLayoutId id="2147483678" r:id="rId3"/>
    <p:sldLayoutId id="2147483679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87" r:id="rId17"/>
    <p:sldLayoutId id="2147483695" r:id="rId18"/>
    <p:sldLayoutId id="2147483688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574" userDrawn="1">
          <p15:clr>
            <a:srgbClr val="F26B43"/>
          </p15:clr>
        </p15:guide>
        <p15:guide id="3" pos="7106" userDrawn="1">
          <p15:clr>
            <a:srgbClr val="F26B43"/>
          </p15:clr>
        </p15:guide>
        <p15:guide id="4" orient="horz" pos="3748" userDrawn="1">
          <p15:clr>
            <a:srgbClr val="F26B43"/>
          </p15:clr>
        </p15:guide>
        <p15:guide id="5" pos="4407" userDrawn="1">
          <p15:clr>
            <a:srgbClr val="F26B43"/>
          </p15:clr>
        </p15:guide>
        <p15:guide id="6" pos="3273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  <p15:guide id="9" pos="302" userDrawn="1">
          <p15:clr>
            <a:srgbClr val="F26B43"/>
          </p15:clr>
        </p15:guide>
        <p15:guide id="10" pos="737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go.microsoft.com/fwlink/?linkid=2006808&amp;clcid=0x409" TargetMode="Externa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89" y="130628"/>
            <a:ext cx="11916228" cy="657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70722D-0BC0-4487-812D-1E4E0DEC112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 smtClean="0"/>
              <a:t>FEA</a:t>
            </a:r>
            <a:endParaRPr lang="ru-RU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D65CF0B-BB68-4A49-91EE-96E78E8CAD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smtClean="0"/>
              <a:t>Reading</a:t>
            </a:r>
            <a:endParaRPr lang="ru-R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5857963-8D3D-4F24-B535-54652EE09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Learning Goal </a:t>
            </a:r>
            <a:endParaRPr lang="ru-R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23514F-9C9F-4868-A7D9-66CAA07E61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By Henry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23163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Experience</a:t>
            </a:r>
            <a:br>
              <a:rPr lang="en-US" dirty="0" smtClean="0"/>
            </a:br>
            <a:r>
              <a:rPr lang="en-US" dirty="0" smtClean="0"/>
              <a:t>(reflection and tips)</a:t>
            </a:r>
            <a:endParaRPr lang="en-US" dirty="0"/>
          </a:p>
        </p:txBody>
      </p:sp>
      <p:sp>
        <p:nvSpPr>
          <p:cNvPr id="8" name="TextBox 7">
            <a:hlinkClick r:id="rId2"/>
            <a:extLst>
              <a:ext uri="{FF2B5EF4-FFF2-40B4-BE49-F238E27FC236}">
                <a16:creationId xmlns:a16="http://schemas.microsoft.com/office/drawing/2014/main" id="{5FC6C278-4035-446A-A94B-030E792FDDF5}"/>
              </a:ext>
            </a:extLst>
          </p:cNvPr>
          <p:cNvSpPr txBox="1"/>
          <p:nvPr/>
        </p:nvSpPr>
        <p:spPr>
          <a:xfrm>
            <a:off x="1547813" y="2459504"/>
            <a:ext cx="909637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Overall I feel like I did a prett</a:t>
            </a:r>
            <a:r>
              <a:rPr lang="en-US" sz="2400" dirty="0" smtClean="0">
                <a:solidFill>
                  <a:schemeClr val="bg1"/>
                </a:solidFill>
              </a:rPr>
              <a:t>y good job. I learned many skills. I did successfully acquired my goal. I would improve/ be better if I do the work according to the time table to be more time efficient</a:t>
            </a:r>
          </a:p>
          <a:p>
            <a:pPr algn="ctr"/>
            <a:endParaRPr lang="en-US" sz="2400" dirty="0">
              <a:solidFill>
                <a:schemeClr val="bg1"/>
              </a:solidFill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TIPS: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+Pick your </a:t>
            </a:r>
            <a:r>
              <a:rPr lang="en-US" sz="2400" dirty="0" err="1" smtClean="0">
                <a:solidFill>
                  <a:schemeClr val="bg1"/>
                </a:solidFill>
              </a:rPr>
              <a:t>favourite</a:t>
            </a:r>
            <a:r>
              <a:rPr lang="en-US" sz="2400" dirty="0" smtClean="0">
                <a:solidFill>
                  <a:schemeClr val="bg1"/>
                </a:solidFill>
              </a:rPr>
              <a:t> book to read to make you focus more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+Make a time table that really fits your work hour</a:t>
            </a:r>
          </a:p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38242DD-860A-4446-A9ED-6BCEE87AC13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702AE2-358E-4E9A-AF91-90EFED7991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582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question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880" y="639595"/>
            <a:ext cx="7404076" cy="555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72B381BA-F1D7-483F-B759-9C3451355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  <a:r>
              <a:rPr lang="en-US" dirty="0" smtClean="0"/>
              <a:t>!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Any questions?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92793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DADF0-23DD-491B-8755-2E19692F9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Goal</a:t>
            </a:r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E7209B-EA97-4E46-B935-409525612C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1A006E-2552-45AA-81E6-9D6D26A503C2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My </a:t>
            </a:r>
            <a:r>
              <a:rPr lang="en-US" dirty="0" smtClean="0"/>
              <a:t>goal is to learn grammar and learn more advance vocabulary through reading a book</a:t>
            </a:r>
            <a:endParaRPr lang="ru-RU" dirty="0"/>
          </a:p>
        </p:txBody>
      </p:sp>
      <p:pic>
        <p:nvPicPr>
          <p:cNvPr id="2050" name="Picture 2" descr="Image result for reading book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569229"/>
            <a:ext cx="476250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3897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B51AE-252F-4958-A1E9-67C57179F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356" y="1125545"/>
            <a:ext cx="6108192" cy="782638"/>
          </a:xfrm>
        </p:spPr>
        <p:txBody>
          <a:bodyPr/>
          <a:lstStyle/>
          <a:p>
            <a:r>
              <a:rPr lang="en-US" dirty="0" smtClean="0"/>
              <a:t>In depth about my goal</a:t>
            </a:r>
            <a:endParaRPr lang="ru-R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5F389B-861B-485A-AD81-A9172882D9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 chose my goal because I want to improve my reading and grammar in the same time</a:t>
            </a:r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1FE0C33-CECE-4322-A29C-AEA87CDB13E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48548" y="1373739"/>
            <a:ext cx="4707842" cy="1849304"/>
          </a:xfrm>
        </p:spPr>
        <p:txBody>
          <a:bodyPr>
            <a:normAutofit/>
          </a:bodyPr>
          <a:lstStyle/>
          <a:p>
            <a:r>
              <a:rPr lang="en-US" sz="2000" dirty="0" smtClean="0"/>
              <a:t>My teacher and </a:t>
            </a:r>
            <a:r>
              <a:rPr lang="en-US" sz="2000" dirty="0" smtClean="0"/>
              <a:t>I felt that reading books also benefit me for learning new vocabs and grammar so we decide to do both</a:t>
            </a:r>
            <a:endParaRPr lang="en-US" sz="2000" dirty="0"/>
          </a:p>
          <a:p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7CBD36-E928-427F-BCF4-3FF2B77D4C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3074" name="Picture 2" descr="Image result for studying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634" y="2942764"/>
            <a:ext cx="45720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5844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3D545-C417-48EA-9543-078BF8EB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242" y="1138609"/>
            <a:ext cx="6565392" cy="782638"/>
          </a:xfrm>
        </p:spPr>
        <p:txBody>
          <a:bodyPr/>
          <a:lstStyle/>
          <a:p>
            <a:r>
              <a:rPr lang="en-US" dirty="0" smtClean="0"/>
              <a:t>The Book</a:t>
            </a:r>
            <a:endParaRPr lang="ru-R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9A8D28-D968-408D-AA5E-1B16F071D7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The book that I read is called 13 reasons why by Jay Asher</a:t>
            </a:r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E54AC28-9C3E-4734-B2BB-5EC5F60F555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This book is about a girl called Hannah Baker who ended her life due to bullying, she recorded 13 tapes explaining the 13 reasons why she did it</a:t>
            </a:r>
            <a:endParaRPr lang="en-US" dirty="0"/>
          </a:p>
          <a:p>
            <a:r>
              <a:rPr lang="en-US" dirty="0" smtClean="0"/>
              <a:t>This book is now a Netflix original series</a:t>
            </a:r>
            <a:endParaRPr lang="en-US" dirty="0" smtClean="0"/>
          </a:p>
          <a:p>
            <a:r>
              <a:rPr lang="en-US" dirty="0" smtClean="0"/>
              <a:t>The reasons why I read about this book is because I really like how the author put issues from the society </a:t>
            </a:r>
            <a:r>
              <a:rPr lang="en-US" dirty="0" smtClean="0"/>
              <a:t>into a book and make it sound interesting and realistic.</a:t>
            </a:r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492004-FF5A-486F-BD35-52AACB74C6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1026" name="Picture 2" descr="Image result for 13 reasons why 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835" y="644815"/>
            <a:ext cx="3500846" cy="5250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52361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1BA9B4B-C586-4B6B-8142-E49AC2D37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Management:</a:t>
            </a:r>
            <a:endParaRPr lang="ru-R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30E50A-AB9F-4122-B5E0-DE40C6E4830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I manage a time table so when I do work it will be more efficient and manageable </a:t>
            </a:r>
            <a:endParaRPr lang="ru-R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BFCB07-6C49-4FD9-A60E-365443B88F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Time table</a:t>
            </a:r>
            <a:endParaRPr lang="ru-RU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FC3CF09-BAFF-4590-A12C-E378DFF1DA5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Read 1 chapter each week</a:t>
            </a:r>
          </a:p>
          <a:p>
            <a:r>
              <a:rPr lang="en-US" dirty="0" smtClean="0"/>
              <a:t>5 vocab each week</a:t>
            </a:r>
          </a:p>
          <a:p>
            <a:r>
              <a:rPr lang="en-US" dirty="0" smtClean="0"/>
              <a:t>1 reflection each week</a:t>
            </a:r>
            <a:endParaRPr lang="en-US" dirty="0"/>
          </a:p>
          <a:p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49249DA-4230-416D-838C-A72D2E7CADA4}"/>
              </a:ext>
            </a:extLst>
          </p:cNvPr>
          <p:cNvSpPr>
            <a:spLocks noGrp="1"/>
          </p:cNvSpPr>
          <p:nvPr>
            <p:ph type="body" idx="18"/>
          </p:nvPr>
        </p:nvSpPr>
        <p:spPr/>
        <p:txBody>
          <a:bodyPr/>
          <a:lstStyle/>
          <a:p>
            <a:r>
              <a:rPr lang="en-US" dirty="0"/>
              <a:t>Section 2 Title</a:t>
            </a:r>
            <a:endParaRPr lang="ru-RU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9E879AA-B873-414B-BC94-C8FF2856626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Half a chapter each week</a:t>
            </a:r>
          </a:p>
          <a:p>
            <a:r>
              <a:rPr lang="en-US" dirty="0" smtClean="0"/>
              <a:t>5 vocab each week</a:t>
            </a:r>
            <a:endParaRPr lang="en-US" dirty="0"/>
          </a:p>
          <a:p>
            <a:r>
              <a:rPr lang="en-US" dirty="0" smtClean="0"/>
              <a:t>3 reflection 2 week before due date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32B1B3-C6FB-4075-BF96-89BEEBC1E9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4098" name="Picture 2" descr="Image result for time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282" y="2569124"/>
            <a:ext cx="1314997" cy="2026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800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F674264-BCEC-4B65-BCCB-84112D3EC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Enviroment</a:t>
            </a:r>
            <a:endParaRPr lang="ru-R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02D267-7BE2-4596-B469-BB4DC32CC0D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I like to study in my room with music and scented candle or in a café. I don’t really have preference but if I have to choose then I will choose my room.</a:t>
            </a:r>
            <a:endParaRPr lang="ru-RU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DBE06A-2C8A-44FA-9318-4BF6A8C3FF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32"/>
          </p:nvPr>
        </p:nvSpPr>
        <p:spPr/>
      </p:sp>
      <p:pic>
        <p:nvPicPr>
          <p:cNvPr id="5122" name="Picture 2" descr="Image result for lofi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279" y="1922749"/>
            <a:ext cx="5281171" cy="296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1779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scontent.fdad2-1.fna.fbcdn.net/v/t1.15752-9/55467872_1206951216152526_6272812680839430144_n.jpg?_nc_cat=109&amp;_nc_oc=AQm9ZyMPd4M5DrKxW0OXojtZu7LenFjRBD1xS5WcyZXh9q9mWCNiiA0ip38375vM6xxIvg7xf3hS5G2oSuS5GLky&amp;_nc_ht=scontent.fdad2-1.fna&amp;oh=80c0f4d705587e5175ae76563ac8dc66&amp;oe=5D162F60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011" y="177433"/>
            <a:ext cx="4779977" cy="651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C2806C0-8AE3-4975-9946-CCD70055F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3193"/>
            <a:ext cx="10515600" cy="1325563"/>
          </a:xfrm>
        </p:spPr>
        <p:txBody>
          <a:bodyPr/>
          <a:lstStyle/>
          <a:p>
            <a:r>
              <a:rPr lang="en-US" dirty="0" smtClean="0"/>
              <a:t>My Room</a:t>
            </a:r>
            <a:endParaRPr lang="ru-RU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8F9E36-CD39-4DDD-927C-C07E8C070A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1993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324568C-56E6-4923-BD06-A73B18394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537" y="721662"/>
            <a:ext cx="5207483" cy="1577904"/>
          </a:xfrm>
        </p:spPr>
        <p:txBody>
          <a:bodyPr>
            <a:normAutofit/>
          </a:bodyPr>
          <a:lstStyle/>
          <a:p>
            <a:r>
              <a:rPr lang="en-US" dirty="0" smtClean="0"/>
              <a:t>Learning experience</a:t>
            </a:r>
            <a:endParaRPr lang="ru-R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25F46D-4480-4519-95A2-222F0385239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537581" y="1956451"/>
            <a:ext cx="6384350" cy="2252574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I’ve learn plenty skills, I learned how to identify a foreshadow, learn now advance vocab and summarizing skill.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8A5CE3-2115-4267-9A88-04013EE991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8</a:t>
            </a:fld>
            <a:endParaRPr lang="ru-RU" dirty="0"/>
          </a:p>
        </p:txBody>
      </p:sp>
      <p:pic>
        <p:nvPicPr>
          <p:cNvPr id="7170" name="Picture 2" descr="Related imag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028" y="3082738"/>
            <a:ext cx="4762500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992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2C77C5D-1541-4D4C-8CD9-E4CB2D74F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my skills</a:t>
            </a:r>
            <a:endParaRPr lang="ru-R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9B0BE2-2BDB-48DC-AE9B-F3B9BACA824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200" y="1730741"/>
            <a:ext cx="10515599" cy="629105"/>
          </a:xfrm>
        </p:spPr>
        <p:txBody>
          <a:bodyPr/>
          <a:lstStyle/>
          <a:p>
            <a:r>
              <a:rPr lang="en-US" dirty="0" smtClean="0"/>
              <a:t>I will now show you one of the skills that I learned is to find new vocabs</a:t>
            </a:r>
          </a:p>
          <a:p>
            <a:r>
              <a:rPr lang="en-US" dirty="0" smtClean="0"/>
              <a:t>Mirage  .   Alibi .  Nomad</a:t>
            </a:r>
            <a:endParaRPr lang="ru-RU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F1F869-7372-4C01-A626-993295149E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9</a:t>
            </a:fld>
            <a:endParaRPr lang="ru-RU" dirty="0"/>
          </a:p>
        </p:txBody>
      </p:sp>
      <p:pic>
        <p:nvPicPr>
          <p:cNvPr id="8196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871" y="3056304"/>
            <a:ext cx="3650826" cy="2433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Image result for nom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044" y="3056304"/>
            <a:ext cx="3625941" cy="2419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905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ustom 21">
      <a:majorFont>
        <a:latin typeface="Gill Sans MT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 w="12700" cap="flat">
          <a:noFill/>
          <a:prstDash val="solid"/>
          <a:miter/>
        </a:ln>
      </a:spPr>
      <a:bodyPr rtlCol="0" anchor="ctr"/>
      <a:lstStyle>
        <a:defPPr algn="l">
          <a:defRPr dirty="0"/>
        </a:defPPr>
      </a:lstStyle>
    </a:spDef>
  </a:objectDefaults>
  <a:extraClrSchemeLst/>
  <a:extLst>
    <a:ext uri="{05A4C25C-085E-4340-85A3-A5531E510DB2}">
      <thm15:themeFamily xmlns:thm15="http://schemas.microsoft.com/office/thememl/2012/main" name="NonBusiness Presentation Layout_Nature_MO - v4.potx" id="{20ED95C4-FC77-4325-ADE4-6B61169EE19C}" vid="{A4071738-43E8-4B3B-A646-9FFE68819E7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Outdoors presentation</Template>
  <TotalTime>0</TotalTime>
  <Words>380</Words>
  <Application>Microsoft Office PowerPoint</Application>
  <PresentationFormat>Widescreen</PresentationFormat>
  <Paragraphs>49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Franklin Gothic Book</vt:lpstr>
      <vt:lpstr>Gill Sans MT</vt:lpstr>
      <vt:lpstr>Office Theme</vt:lpstr>
      <vt:lpstr>Personal Learning Goal </vt:lpstr>
      <vt:lpstr>My Goal</vt:lpstr>
      <vt:lpstr>In depth about my goal</vt:lpstr>
      <vt:lpstr>The Book</vt:lpstr>
      <vt:lpstr>Time Management:</vt:lpstr>
      <vt:lpstr>Enviroment</vt:lpstr>
      <vt:lpstr>My Room</vt:lpstr>
      <vt:lpstr>Learning experience</vt:lpstr>
      <vt:lpstr>Example of my skills</vt:lpstr>
      <vt:lpstr>Overall Experience (reflection and tips)</vt:lpstr>
      <vt:lpstr>THANK YOU!  Any questions?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2019-03-26T04:30:47Z</dcterms:created>
  <dcterms:modified xsi:type="dcterms:W3CDTF">2019-03-27T15:11:38Z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v-abdarl@microsoft.com</vt:lpwstr>
  </property>
  <property fmtid="{D5CDD505-2E9C-101B-9397-08002B2CF9AE}" pid="5" name="MSIP_Label_f42aa342-8706-4288-bd11-ebb85995028c_SetDate">
    <vt:lpwstr>2018-08-01T18:52:35.0353158Z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